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/>
    <p:restoredTop sz="94747"/>
  </p:normalViewPr>
  <p:slideViewPr>
    <p:cSldViewPr snapToGrid="0" snapToObjects="1">
      <p:cViewPr varScale="1">
        <p:scale>
          <a:sx n="86" d="100"/>
          <a:sy n="86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7503-C57E-AE45-865E-0821E2CC88BF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1D973-5485-9E4B-95CB-5096747A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10/22/18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tif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tif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tif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an informational text develop?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RI.12.3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7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19136A-D88A-43F6-8F13-0788481BC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1"/>
            <a:ext cx="6730277" cy="574504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 smtClean="0"/>
              <a:t>Also known as sequence. Procedural texts will list steps in a process to achieve what they are setting out to do.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591461"/>
            <a:ext cx="3722101" cy="36853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E36AC96-F40E-47D6-9026-9E1399C76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E46513B-357D-43ED-9C08-38E7BE22A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7E6C0C8-4BA7-4425-BE47-C7DE9E230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31370" y="1738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5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6628C4-F314-4080-8D76-BCABDD6BC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45" y="2763137"/>
            <a:ext cx="5299586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-Explains </a:t>
            </a:r>
            <a:r>
              <a:rPr lang="en-US" sz="4000" dirty="0"/>
              <a:t>reasons as to why something happens. </a:t>
            </a:r>
            <a:br>
              <a:rPr lang="en-US" sz="4000" dirty="0"/>
            </a:br>
            <a:r>
              <a:rPr lang="en-US" sz="4000" dirty="0" smtClean="0"/>
              <a:t>-May </a:t>
            </a:r>
            <a:r>
              <a:rPr lang="en-US" sz="4000" dirty="0"/>
              <a:t>be ordered as a cause followed by an effect or an effect followed by a cause. </a:t>
            </a:r>
            <a:br>
              <a:rPr lang="en-US" sz="4000" dirty="0"/>
            </a:br>
            <a:r>
              <a:rPr lang="en-US" sz="4000" dirty="0" smtClean="0"/>
              <a:t>-How </a:t>
            </a:r>
            <a:r>
              <a:rPr lang="en-US" sz="4000" dirty="0"/>
              <a:t>one event leads to another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051C96-CCC6-4B6F-804C-54DDBDD6A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E4E8D1A-E723-4074-A77C-129268478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2EF4C7-EA57-4269-959A-1BF8E9B48B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4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5" y="2924130"/>
            <a:ext cx="6743844" cy="160934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-Author </a:t>
            </a:r>
            <a:r>
              <a:rPr lang="en-US" sz="4400" dirty="0"/>
              <a:t>will present a problem that needs to be solved. </a:t>
            </a:r>
            <a:br>
              <a:rPr lang="en-US" sz="4400" dirty="0"/>
            </a:br>
            <a:r>
              <a:rPr lang="en-US" sz="4400" dirty="0" smtClean="0"/>
              <a:t>-Author </a:t>
            </a:r>
            <a:r>
              <a:rPr lang="en-US" sz="4400" dirty="0"/>
              <a:t>will then present a number of solutions to the problem. </a:t>
            </a:r>
            <a:br>
              <a:rPr lang="en-US" sz="4400" dirty="0"/>
            </a:br>
            <a:r>
              <a:rPr lang="en-US" sz="4400" dirty="0" smtClean="0"/>
              <a:t>-The </a:t>
            </a:r>
            <a:r>
              <a:rPr lang="en-US" sz="4400" dirty="0"/>
              <a:t>text can either present the problem first or the solution first. The solution to the problem will be the text’s central focus.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989" y="1462071"/>
            <a:ext cx="3867693" cy="37258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20181" y="627278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F3D847-90AF-4F1F-83B2-412B0871C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648" y="2624327"/>
            <a:ext cx="6730277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-Description</a:t>
            </a:r>
            <a:r>
              <a:rPr lang="en-US" dirty="0"/>
              <a:t>: gives </a:t>
            </a:r>
            <a:r>
              <a:rPr lang="en-US" dirty="0" smtClean="0"/>
              <a:t>details such as: What </a:t>
            </a:r>
            <a:r>
              <a:rPr lang="en-US" dirty="0"/>
              <a:t>is it? What is it like? Etc. </a:t>
            </a:r>
            <a:br>
              <a:rPr lang="en-US" dirty="0"/>
            </a:br>
            <a:r>
              <a:rPr lang="en-US" dirty="0" smtClean="0"/>
              <a:t>-Compare </a:t>
            </a:r>
            <a:r>
              <a:rPr lang="en-US" dirty="0"/>
              <a:t>/ Contrast: Compares how the topic is alike / different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3" y="178798"/>
            <a:ext cx="3502617" cy="3374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0" y="3676052"/>
            <a:ext cx="3976565" cy="301082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92C9014-AB11-4BFE-A139-83ABCB809D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C670FDA-BC77-44D7-BBA1-096C3455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BE4B21F-AD73-4E2D-9C19-44858BA010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34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i="1" dirty="0" smtClean="0"/>
              <a:t>The Shallows </a:t>
            </a:r>
            <a:r>
              <a:rPr lang="en-US" dirty="0" smtClean="0"/>
              <a:t>Recap.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1408"/>
            <a:ext cx="11128248" cy="4736592"/>
          </a:xfrm>
        </p:spPr>
        <p:txBody>
          <a:bodyPr>
            <a:normAutofit/>
          </a:bodyPr>
          <a:lstStyle/>
          <a:p>
            <a:r>
              <a:rPr lang="en-US" dirty="0" smtClean="0"/>
              <a:t>How has </a:t>
            </a:r>
            <a:r>
              <a:rPr lang="en-US" dirty="0" err="1" smtClean="0"/>
              <a:t>Carr</a:t>
            </a:r>
            <a:r>
              <a:rPr lang="en-US" dirty="0" smtClean="0"/>
              <a:t> given evidence of his ideas? List 4 different things he’s done</a:t>
            </a:r>
          </a:p>
          <a:p>
            <a:r>
              <a:rPr lang="en-US" dirty="0" smtClean="0"/>
              <a:t>For example: he gave a timeline of how technology has improved and evolved. Now come up with 3 more on your own. </a:t>
            </a:r>
          </a:p>
          <a:p>
            <a:r>
              <a:rPr lang="en-US" dirty="0" smtClean="0"/>
              <a:t>In your INB, during your lifetime, create a timeline for technology. </a:t>
            </a:r>
          </a:p>
          <a:p>
            <a:r>
              <a:rPr lang="en-US" dirty="0" smtClean="0"/>
              <a:t>For example: </a:t>
            </a:r>
          </a:p>
          <a:p>
            <a:r>
              <a:rPr lang="en-US" dirty="0" smtClean="0"/>
              <a:t>I remember playing </a:t>
            </a:r>
            <a:r>
              <a:rPr lang="en-US" dirty="0" err="1" smtClean="0"/>
              <a:t>CD-Rom</a:t>
            </a:r>
            <a:r>
              <a:rPr lang="en-US" dirty="0" smtClean="0"/>
              <a:t> computer games on a huge old white computer. When I was 7, my family finally got internet on a family updated computer. I had an AOL children’s account that I could play games on. My older sister used chat rooms. We couldn’t be on the internet and talking on the landline phone at the same time. When I was in sixth grade, my mom gave me my own flip cellphone. When I was in eight grade, touch screen phones came out. I remember iPhones became popular when I was a junior in high school. This is when I learned what cellular data was. Following suit, now we have iPads, hotspots, and unlimited data plans.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analysis? 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examination of the elements or structure of something, typically as a basis for discussion or interpretation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Analyzing the structure of a text can help you interpret meaning. </a:t>
            </a:r>
          </a:p>
          <a:p>
            <a:endParaRPr lang="en-US" b="1" dirty="0"/>
          </a:p>
          <a:p>
            <a:r>
              <a:rPr lang="en-US" b="1" dirty="0" smtClean="0"/>
              <a:t>What is a series?</a:t>
            </a:r>
          </a:p>
          <a:p>
            <a:r>
              <a:rPr lang="en-US" b="1" dirty="0" smtClean="0"/>
              <a:t>The series will keep building on itself strengthening the argument. For example: </a:t>
            </a:r>
            <a:r>
              <a:rPr lang="en-US" b="1" i="1" dirty="0" smtClean="0"/>
              <a:t>The Shallows.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69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Evidence, details,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evidence? </a:t>
            </a:r>
          </a:p>
          <a:p>
            <a:r>
              <a:rPr lang="en-US" dirty="0" smtClean="0"/>
              <a:t>Details help support the main argument a text makes. </a:t>
            </a:r>
          </a:p>
          <a:p>
            <a:r>
              <a:rPr lang="en-US" dirty="0" smtClean="0"/>
              <a:t>Making connections between chapters helps show how the argument strengthens overtime.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1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Sequence, Purpose,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with fictional works, authors of informational texts may choose to sequence their works in different ways. How do you think </a:t>
            </a:r>
            <a:r>
              <a:rPr lang="en-US" dirty="0" err="1" smtClean="0"/>
              <a:t>Carr</a:t>
            </a:r>
            <a:r>
              <a:rPr lang="en-US" dirty="0" smtClean="0"/>
              <a:t> is sequencing his work? </a:t>
            </a:r>
          </a:p>
          <a:p>
            <a:r>
              <a:rPr lang="en-US" dirty="0" smtClean="0"/>
              <a:t>Remember in order to determine an argument you must first understand what the author’s purpose for writing is: INFORM, PERSUADE, ENTERTAIN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Carr</a:t>
            </a:r>
            <a:r>
              <a:rPr lang="en-US" dirty="0" smtClean="0"/>
              <a:t> doing? </a:t>
            </a:r>
          </a:p>
          <a:p>
            <a:r>
              <a:rPr lang="en-US" dirty="0" smtClean="0"/>
              <a:t>Interactions: Look how the text interacts with itself – how might this strengthen a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5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909"/>
            <a:ext cx="11962151" cy="56734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Carr</a:t>
            </a:r>
            <a:r>
              <a:rPr lang="en-US" dirty="0" smtClean="0"/>
              <a:t> argues that the more time one spends on the internet, the less time one spends _________. </a:t>
            </a:r>
          </a:p>
          <a:p>
            <a:pPr marL="457200" indent="-457200">
              <a:buAutoNum type="alphaUcPeriod"/>
            </a:pPr>
            <a:r>
              <a:rPr lang="en-US" dirty="0" smtClean="0"/>
              <a:t>Reading		B. </a:t>
            </a:r>
            <a:r>
              <a:rPr lang="en-US" dirty="0"/>
              <a:t>T</a:t>
            </a:r>
            <a:r>
              <a:rPr lang="en-US" dirty="0" smtClean="0"/>
              <a:t>hinking		C. Socializing 		D Individualizing</a:t>
            </a:r>
          </a:p>
          <a:p>
            <a:pPr marL="0" indent="0">
              <a:buNone/>
            </a:pPr>
            <a:r>
              <a:rPr lang="en-US" dirty="0" smtClean="0"/>
              <a:t>2. How does </a:t>
            </a:r>
            <a:r>
              <a:rPr lang="en-US" dirty="0" err="1" smtClean="0"/>
              <a:t>Carr</a:t>
            </a:r>
            <a:r>
              <a:rPr lang="en-US" dirty="0" smtClean="0"/>
              <a:t> argue this?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1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We do: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028"/>
            <a:ext cx="10058400" cy="4050792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Carr</a:t>
            </a:r>
            <a:r>
              <a:rPr lang="en-US" dirty="0" smtClean="0"/>
              <a:t> claims that the difference between the Net and other means is that the channel of communication goes both ways. How does he further this argument?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dirty="0" smtClean="0"/>
              <a:t>A 2009 study reports that adults spend an average of 12 hours online a week.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dirty="0" smtClean="0"/>
              <a:t>Not only does the Net connect you with businesses, it provides a platform for personal interaction.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dirty="0" smtClean="0"/>
              <a:t>Enormous amount of content is offered with the web.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dirty="0" smtClean="0"/>
              <a:t>Along with the Internet, Americans are also spending more time watching TV.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2. Locate evidence in the passage to support this.  </a:t>
            </a:r>
          </a:p>
        </p:txBody>
      </p:sp>
    </p:spTree>
    <p:extLst>
      <p:ext uri="{BB962C8B-B14F-4D97-AF65-F5344CB8AC3E}">
        <p14:creationId xmlns:p14="http://schemas.microsoft.com/office/powerpoint/2010/main" val="185683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You do: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344"/>
            <a:ext cx="11128248" cy="52486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What is </a:t>
            </a:r>
            <a:r>
              <a:rPr lang="en-US" dirty="0" err="1" smtClean="0"/>
              <a:t>Carr’s</a:t>
            </a:r>
            <a:r>
              <a:rPr lang="en-US" dirty="0" smtClean="0"/>
              <a:t> main argument in chapter 5? 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web has </a:t>
            </a:r>
            <a:r>
              <a:rPr lang="en-US" dirty="0" err="1" smtClean="0"/>
              <a:t>evolutionalized</a:t>
            </a:r>
            <a:r>
              <a:rPr lang="en-US" dirty="0" smtClean="0"/>
              <a:t>. 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internet has became a lot faster</a:t>
            </a:r>
          </a:p>
          <a:p>
            <a:pPr marL="457200" indent="-457200">
              <a:buAutoNum type="alphaUcPeriod"/>
            </a:pPr>
            <a:r>
              <a:rPr lang="en-US" dirty="0" smtClean="0"/>
              <a:t>The internet grows along with people’s minds. </a:t>
            </a:r>
          </a:p>
          <a:p>
            <a:pPr marL="457200" indent="-457200">
              <a:buAutoNum type="alphaUcPeriod"/>
            </a:pPr>
            <a:r>
              <a:rPr lang="en-US" dirty="0" smtClean="0"/>
              <a:t>Today the internet is no longer limited by speed and it absorbs every sort of information imaginable. 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How does </a:t>
            </a:r>
            <a:r>
              <a:rPr lang="en-US" dirty="0" err="1" smtClean="0"/>
              <a:t>Carr</a:t>
            </a:r>
            <a:r>
              <a:rPr lang="en-US" dirty="0" smtClean="0"/>
              <a:t> support and evolve this argument? </a:t>
            </a:r>
          </a:p>
          <a:p>
            <a:pPr marL="457200" indent="-457200">
              <a:buAutoNum type="alphaUcPeriod"/>
            </a:pPr>
            <a:r>
              <a:rPr lang="en-US" dirty="0" smtClean="0"/>
              <a:t>He gives many examples of how the Internet has evolved. </a:t>
            </a:r>
          </a:p>
          <a:p>
            <a:pPr marL="457200" indent="-457200">
              <a:buAutoNum type="alphaUcPeriod"/>
            </a:pPr>
            <a:r>
              <a:rPr lang="en-US" dirty="0" smtClean="0"/>
              <a:t>He gives specific sites that offer the most information. </a:t>
            </a:r>
          </a:p>
          <a:p>
            <a:pPr marL="457200" indent="-457200">
              <a:buAutoNum type="alphaUcPeriod"/>
            </a:pPr>
            <a:r>
              <a:rPr lang="en-US" dirty="0" smtClean="0"/>
              <a:t>He averages out the amount of time one spends on the Net per week. </a:t>
            </a:r>
          </a:p>
          <a:p>
            <a:pPr marL="457200" indent="-457200">
              <a:buAutoNum type="alphaUcPeriod"/>
            </a:pPr>
            <a:r>
              <a:rPr lang="en-US" dirty="0" smtClean="0"/>
              <a:t>He highlights the internet’s dangers. </a:t>
            </a:r>
          </a:p>
          <a:p>
            <a:pPr marL="457200" indent="-457200"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Informational Text Structures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1486</TotalTime>
  <Words>663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Bookman Old Style</vt:lpstr>
      <vt:lpstr>Calibri</vt:lpstr>
      <vt:lpstr>Century Gothic</vt:lpstr>
      <vt:lpstr>Rockwell Extra Bold</vt:lpstr>
      <vt:lpstr>Wingdings</vt:lpstr>
      <vt:lpstr>Wood Type</vt:lpstr>
      <vt:lpstr>How does an informational text develop? </vt:lpstr>
      <vt:lpstr>The Shallows Recap. </vt:lpstr>
      <vt:lpstr>What is an analysis?     </vt:lpstr>
      <vt:lpstr>Evidence, details, connections</vt:lpstr>
      <vt:lpstr>Sequence, Purpose, Interactions</vt:lpstr>
      <vt:lpstr>I do</vt:lpstr>
      <vt:lpstr>We do:  </vt:lpstr>
      <vt:lpstr>You do: </vt:lpstr>
      <vt:lpstr>Informational Text Structures</vt:lpstr>
      <vt:lpstr>Also known as sequence. Procedural texts will list steps in a process to achieve what they are setting out to do. </vt:lpstr>
      <vt:lpstr>-Explains reasons as to why something happens.  -May be ordered as a cause followed by an effect or an effect followed by a cause.  -How one event leads to another </vt:lpstr>
      <vt:lpstr>-Author will present a problem that needs to be solved.  -Author will then present a number of solutions to the problem.  -The text can either present the problem first or the solution first. The solution to the problem will be the text’s central focus.  </vt:lpstr>
      <vt:lpstr>-Description: gives details such as: What is it? What is it like? Etc.  -Compare / Contrast: Compares how the topic is alike / different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an informational text develop? </dc:title>
  <dc:creator>Jacobs, Madison Claire</dc:creator>
  <cp:lastModifiedBy>Jacobs, Madison Claire</cp:lastModifiedBy>
  <cp:revision>9</cp:revision>
  <dcterms:created xsi:type="dcterms:W3CDTF">2018-10-21T20:36:57Z</dcterms:created>
  <dcterms:modified xsi:type="dcterms:W3CDTF">2018-10-23T12:28:51Z</dcterms:modified>
</cp:coreProperties>
</file>